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56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99D70D-B178-8E4D-519F-E9F1724BC3E7}" v="441" dt="2025-12-13T23:03:00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601" y="973004"/>
            <a:ext cx="11144022" cy="1308679"/>
          </a:xfrm>
        </p:spPr>
        <p:txBody>
          <a:bodyPr/>
          <a:lstStyle/>
          <a:p>
            <a:r>
              <a:rPr lang="en-US" sz="4000" err="1">
                <a:solidFill>
                  <a:srgbClr val="555658"/>
                </a:solidFill>
                <a:latin typeface="Calibri"/>
                <a:ea typeface="Calibri"/>
                <a:cs typeface="Times New Roman"/>
              </a:rPr>
              <a:t>LHDiff</a:t>
            </a:r>
            <a:r>
              <a:rPr lang="en-US" sz="4000" dirty="0">
                <a:solidFill>
                  <a:srgbClr val="555658"/>
                </a:solidFill>
                <a:latin typeface="Calibri"/>
                <a:ea typeface="Calibri"/>
                <a:cs typeface="Times New Roman"/>
              </a:rPr>
              <a:t>: A System to Analyze Line-Level Structural Edits Across File Versions</a:t>
            </a:r>
            <a:endParaRPr lang="en-US" sz="4000" dirty="0">
              <a:solidFill>
                <a:srgbClr val="555658"/>
              </a:solidFill>
              <a:latin typeface="Calibri"/>
              <a:ea typeface="Calibri"/>
            </a:endParaRPr>
          </a:p>
        </p:txBody>
      </p:sp>
      <p:pic>
        <p:nvPicPr>
          <p:cNvPr id="7" name="Picture 6" descr="A logo on a black background&#10;&#10;AI-generated content may be incorrect.">
            <a:extLst>
              <a:ext uri="{FF2B5EF4-FFF2-40B4-BE49-F238E27FC236}">
                <a16:creationId xmlns:a16="http://schemas.microsoft.com/office/drawing/2014/main" id="{27D7701C-FE5B-89EF-A97B-9128BF2C9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2" y="-671001"/>
            <a:ext cx="2429141" cy="2475078"/>
          </a:xfrm>
          <a:prstGeom prst="rect">
            <a:avLst/>
          </a:prstGeom>
        </p:spPr>
      </p:pic>
      <p:pic>
        <p:nvPicPr>
          <p:cNvPr id="12" name="Picture 11" descr="A person sitting at a table&#10;&#10;AI-generated content may be incorrect.">
            <a:extLst>
              <a:ext uri="{FF2B5EF4-FFF2-40B4-BE49-F238E27FC236}">
                <a16:creationId xmlns:a16="http://schemas.microsoft.com/office/drawing/2014/main" id="{A9BDDEEB-0AEB-AE14-4ADC-15D3E9B92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5762" y="2527528"/>
            <a:ext cx="2237620" cy="2310191"/>
          </a:xfrm>
          <a:prstGeom prst="roundRect">
            <a:avLst/>
          </a:prstGeom>
        </p:spPr>
      </p:pic>
      <p:pic>
        <p:nvPicPr>
          <p:cNvPr id="13" name="Picture 12" descr="A person wearing a red head covering&#10;&#10;AI-generated content may be incorrect.">
            <a:extLst>
              <a:ext uri="{FF2B5EF4-FFF2-40B4-BE49-F238E27FC236}">
                <a16:creationId xmlns:a16="http://schemas.microsoft.com/office/drawing/2014/main" id="{33709D86-B84F-7A1D-D569-3E246DED44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9403" y="2512597"/>
            <a:ext cx="2243717" cy="2310192"/>
          </a:xfrm>
          <a:prstGeom prst="roundRect">
            <a:avLst/>
          </a:prstGeom>
        </p:spPr>
      </p:pic>
      <p:pic>
        <p:nvPicPr>
          <p:cNvPr id="14" name="Picture 13" descr="A person wearing a black head scarf&#10;&#10;AI-generated content may be incorrect.">
            <a:extLst>
              <a:ext uri="{FF2B5EF4-FFF2-40B4-BE49-F238E27FC236}">
                <a16:creationId xmlns:a16="http://schemas.microsoft.com/office/drawing/2014/main" id="{798AB7C9-63A2-5F39-0502-99B8FE91DE3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1799" b="1730"/>
          <a:stretch>
            <a:fillRect/>
          </a:stretch>
        </p:blipFill>
        <p:spPr>
          <a:xfrm>
            <a:off x="241465" y="2521666"/>
            <a:ext cx="2250687" cy="2301838"/>
          </a:xfrm>
          <a:prstGeom prst="roundRect">
            <a:avLst/>
          </a:prstGeom>
        </p:spPr>
      </p:pic>
      <p:pic>
        <p:nvPicPr>
          <p:cNvPr id="15" name="Picture 14" descr="A person leaning on a rail&#10;&#10;AI-generated content may be incorrect.">
            <a:extLst>
              <a:ext uri="{FF2B5EF4-FFF2-40B4-BE49-F238E27FC236}">
                <a16:creationId xmlns:a16="http://schemas.microsoft.com/office/drawing/2014/main" id="{F42B71B6-1016-274E-9114-AED041EB698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74" r="-26" b="-435"/>
          <a:stretch>
            <a:fillRect/>
          </a:stretch>
        </p:blipFill>
        <p:spPr>
          <a:xfrm>
            <a:off x="4971627" y="2503714"/>
            <a:ext cx="2244211" cy="2314712"/>
          </a:xfrm>
          <a:prstGeom prst="roundRect">
            <a:avLst/>
          </a:prstGeom>
        </p:spPr>
      </p:pic>
      <p:pic>
        <p:nvPicPr>
          <p:cNvPr id="16" name="Picture 15" descr="A person smiling for a picture&#10;&#10;AI-generated content may be incorrect.">
            <a:extLst>
              <a:ext uri="{FF2B5EF4-FFF2-40B4-BE49-F238E27FC236}">
                <a16:creationId xmlns:a16="http://schemas.microsoft.com/office/drawing/2014/main" id="{FDA01EFC-CCF7-CA2D-7CB9-F5EC02C17F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4616" y="2515620"/>
            <a:ext cx="2249715" cy="2310190"/>
          </a:xfrm>
          <a:prstGeom prst="round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D80988A-7A6C-303D-35C5-17375CB26CFF}"/>
              </a:ext>
            </a:extLst>
          </p:cNvPr>
          <p:cNvSpPr txBox="1"/>
          <p:nvPr/>
        </p:nvSpPr>
        <p:spPr>
          <a:xfrm>
            <a:off x="219755" y="4815686"/>
            <a:ext cx="22627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555658"/>
                </a:solidFill>
                <a:latin typeface="Calibri"/>
                <a:cs typeface="Segoe UI"/>
              </a:rPr>
              <a:t>Zahra Gurmani</a:t>
            </a:r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7C48DB8-1CE9-62E5-AC41-220420C48787}"/>
              </a:ext>
            </a:extLst>
          </p:cNvPr>
          <p:cNvSpPr txBox="1"/>
          <p:nvPr/>
        </p:nvSpPr>
        <p:spPr>
          <a:xfrm>
            <a:off x="2584336" y="5031128"/>
            <a:ext cx="22627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555658"/>
                </a:solidFill>
                <a:latin typeface="Calibri"/>
                <a:cs typeface="Segoe UI"/>
              </a:rPr>
              <a:t>Nusrat Jahan</a:t>
            </a:r>
            <a:endParaRPr lang="en-US" sz="2800" dirty="0">
              <a:solidFill>
                <a:srgbClr val="555658"/>
              </a:solidFill>
              <a:latin typeface="Calibri"/>
              <a:ea typeface="Calibri"/>
              <a:cs typeface="Segoe UI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89370D8-9B0C-B353-FECD-C1FA70823FCC}"/>
              </a:ext>
            </a:extLst>
          </p:cNvPr>
          <p:cNvSpPr txBox="1"/>
          <p:nvPr/>
        </p:nvSpPr>
        <p:spPr>
          <a:xfrm>
            <a:off x="4967967" y="5031128"/>
            <a:ext cx="22627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555658"/>
                </a:solidFill>
                <a:latin typeface="Calibri"/>
                <a:ea typeface="Calibri"/>
                <a:cs typeface="Segoe UI"/>
              </a:rPr>
              <a:t>Aarya Thapa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C46E7A7-D920-24DF-54D7-245AF8E5A73E}"/>
              </a:ext>
            </a:extLst>
          </p:cNvPr>
          <p:cNvSpPr txBox="1"/>
          <p:nvPr/>
        </p:nvSpPr>
        <p:spPr>
          <a:xfrm>
            <a:off x="7330167" y="5033509"/>
            <a:ext cx="2262717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>
                <a:solidFill>
                  <a:srgbClr val="555658"/>
                </a:solidFill>
                <a:latin typeface="Calibri"/>
                <a:cs typeface="Segoe UI"/>
              </a:rPr>
              <a:t>Zahra Elahi</a:t>
            </a:r>
            <a:endParaRPr lang="en-US" sz="2800" dirty="0">
              <a:solidFill>
                <a:srgbClr val="555658"/>
              </a:solidFill>
              <a:latin typeface="Calibri"/>
              <a:ea typeface="Calibri"/>
              <a:cs typeface="Segoe U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44376A-B310-6436-97F8-7A23101F18F0}"/>
              </a:ext>
            </a:extLst>
          </p:cNvPr>
          <p:cNvSpPr txBox="1"/>
          <p:nvPr/>
        </p:nvSpPr>
        <p:spPr>
          <a:xfrm>
            <a:off x="9682842" y="4815685"/>
            <a:ext cx="2262717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dirty="0" err="1">
                <a:solidFill>
                  <a:srgbClr val="555658"/>
                </a:solidFill>
                <a:latin typeface="Calibri"/>
                <a:cs typeface="Segoe UI"/>
              </a:rPr>
              <a:t>Tahrima</a:t>
            </a:r>
            <a:r>
              <a:rPr lang="en-US" sz="2800" dirty="0">
                <a:solidFill>
                  <a:srgbClr val="555658"/>
                </a:solidFill>
                <a:latin typeface="Calibri"/>
                <a:cs typeface="Segoe UI"/>
              </a:rPr>
              <a:t> Sultana</a:t>
            </a:r>
            <a:endParaRPr lang="en-US" sz="2800" dirty="0">
              <a:solidFill>
                <a:srgbClr val="555658"/>
              </a:solidFill>
              <a:latin typeface="Calibri"/>
              <a:ea typeface="Calibri"/>
              <a:cs typeface="Segoe U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D6E0F1-0CB9-821B-2C89-35F8B8BB0B80}"/>
              </a:ext>
            </a:extLst>
          </p:cNvPr>
          <p:cNvSpPr txBox="1"/>
          <p:nvPr/>
        </p:nvSpPr>
        <p:spPr>
          <a:xfrm>
            <a:off x="1964530" y="6215062"/>
            <a:ext cx="82272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555658"/>
                </a:solidFill>
                <a:latin typeface="Calibri"/>
                <a:ea typeface="Calibri"/>
                <a:cs typeface="Calibri"/>
              </a:rPr>
              <a:t>COMP3110: Intro to Software Engineering, University of Windsor, Canada</a:t>
            </a:r>
            <a:endParaRPr lang="en-US">
              <a:solidFill>
                <a:srgbClr val="5556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LHDiff: A System to Analyze Line-Level Structural Edits Across File Versions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196</cp:revision>
  <dcterms:created xsi:type="dcterms:W3CDTF">2025-12-13T22:06:43Z</dcterms:created>
  <dcterms:modified xsi:type="dcterms:W3CDTF">2025-12-13T23:05:10Z</dcterms:modified>
</cp:coreProperties>
</file>

<file path=docProps/thumbnail.jpeg>
</file>